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3" r:id="rId2"/>
    <p:sldId id="284" r:id="rId3"/>
    <p:sldId id="282" r:id="rId4"/>
    <p:sldId id="274" r:id="rId5"/>
    <p:sldId id="279" r:id="rId6"/>
    <p:sldId id="280" r:id="rId7"/>
    <p:sldId id="275" r:id="rId8"/>
    <p:sldId id="276" r:id="rId9"/>
    <p:sldId id="278" r:id="rId10"/>
    <p:sldId id="277" r:id="rId11"/>
    <p:sldId id="285" r:id="rId12"/>
    <p:sldId id="286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737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03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42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346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065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464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408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93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4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0970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 Quick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inside shooting area,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4Steel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A6D51-CB81-4836-B092-7573B666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06" y="3140275"/>
            <a:ext cx="3163588" cy="62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1006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Wide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fingers touching marks. PCC muzzle touching either mark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muzzle touching either mark.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35D8F9-ED36-4D69-8D5E-CEACDC395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3283"/>
            <a:ext cx="7025777" cy="46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78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31921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Gripes and Mikes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87D35-BAE2-4D21-9B80-163ABBE8C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12425"/>
            <a:ext cx="7025777" cy="382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04327-FA75-4888-A88E-C7055793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059729" y="2231797"/>
            <a:ext cx="9434656" cy="51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618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Seeing Stars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either the paper or the steel, then perform a mandatory reload and engage the remaining array.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475043-4DAA-400A-AEA2-460D80BC6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10" y="3336429"/>
            <a:ext cx="5994579" cy="5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87120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Single Shot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1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5A487B-E3CA-404B-A86C-D82A594D9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0016"/>
            <a:ext cx="7025777" cy="41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756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 and Sweet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inside the shooting area,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0D663B-5776-4A47-823B-1BB635A69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4653"/>
            <a:ext cx="7019110" cy="5417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331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 Redux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either set of X’s,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5B1F4D-0ADB-45B8-A3EC-113E56CF7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98863"/>
            <a:ext cx="7025777" cy="34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05119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Third Times the Charm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7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8D24DA-C153-485E-A0D9-2897C43C4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6911"/>
            <a:ext cx="7025777" cy="40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6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3967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Gotta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Move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unloaded, buttstock on belt, pointed downrange.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8469EF-DA4A-4F04-B22F-CB5587C23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96341"/>
            <a:ext cx="7025777" cy="42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DC1EE-8B8E-4E68-84C1-301E2AD3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12003" y="1889096"/>
            <a:ext cx="8921185" cy="5341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0B44A0-B53A-41FE-AD09-62AB065E7872}"/>
              </a:ext>
            </a:extLst>
          </p:cNvPr>
          <p:cNvSpPr txBox="1"/>
          <p:nvPr/>
        </p:nvSpPr>
        <p:spPr>
          <a:xfrm rot="5400000">
            <a:off x="5331529" y="3397541"/>
            <a:ext cx="17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Vampire target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99747E-F4E5-4D93-BC8A-5221EADA6F90}"/>
              </a:ext>
            </a:extLst>
          </p:cNvPr>
          <p:cNvCxnSpPr/>
          <p:nvPr/>
        </p:nvCxnSpPr>
        <p:spPr>
          <a:xfrm flipH="1">
            <a:off x="5780015" y="3229761"/>
            <a:ext cx="239298" cy="5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E57A7F-1146-4349-A69F-C980911F2C41}"/>
              </a:ext>
            </a:extLst>
          </p:cNvPr>
          <p:cNvSpPr txBox="1"/>
          <p:nvPr/>
        </p:nvSpPr>
        <p:spPr>
          <a:xfrm rot="5400000">
            <a:off x="3516727" y="291087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w/ 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2587A-5C8C-4B20-A44A-E9EBE3859CEA}"/>
              </a:ext>
            </a:extLst>
          </p:cNvPr>
          <p:cNvCxnSpPr/>
          <p:nvPr/>
        </p:nvCxnSpPr>
        <p:spPr>
          <a:xfrm flipH="1">
            <a:off x="3851945" y="2877315"/>
            <a:ext cx="239298" cy="5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4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998667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Whirly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Dirly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either set of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91FB1D-763A-42E8-AB0F-CC6C866D4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05174"/>
            <a:ext cx="7025777" cy="35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1032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742</Words>
  <Application>Microsoft Office PowerPoint</Application>
  <PresentationFormat>Custom</PresentationFormat>
  <Paragraphs>122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212</cp:revision>
  <cp:lastPrinted>2016-01-15T21:54:08Z</cp:lastPrinted>
  <dcterms:created xsi:type="dcterms:W3CDTF">2002-08-21T12:11:08Z</dcterms:created>
  <dcterms:modified xsi:type="dcterms:W3CDTF">2019-08-14T19:52:11Z</dcterms:modified>
  <cp:category>Shooting</cp:category>
</cp:coreProperties>
</file>